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4" r:id="rId6"/>
    <p:sldId id="265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05F0CD6-C97B-0643-95E8-86644719DA96}">
          <p14:sldIdLst>
            <p14:sldId id="256"/>
            <p14:sldId id="257"/>
            <p14:sldId id="258"/>
            <p14:sldId id="260"/>
            <p14:sldId id="264"/>
            <p14:sldId id="265"/>
            <p14:sldId id="261"/>
            <p14:sldId id="262"/>
            <p14:sldId id="263"/>
          </p14:sldIdLst>
        </p14:section>
        <p14:section name="Untitled Section" id="{033F9596-4340-A24B-84BB-9527C275AEB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62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CSC 439 Sprint Week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Jacob Moore, Zack Sprague, Craig James, Chris Wells, Joshua McGuire, Reed </a:t>
            </a:r>
            <a:r>
              <a:rPr lang="en-US" dirty="0" err="1"/>
              <a:t>Inderwiesche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65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sz="4100"/>
              <a:t>Book Inventory Website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FD86AFE-2074-ED4C-A504-FFD940FFF3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09275" y="2171700"/>
            <a:ext cx="2259164" cy="3865077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229DAD-CB55-4B4E-9FC6-8B35808EB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340" y="1892881"/>
            <a:ext cx="6785327" cy="41438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8ACAA3-12DA-C849-B5FB-367F9629FFB8}"/>
              </a:ext>
            </a:extLst>
          </p:cNvPr>
          <p:cNvSpPr txBox="1"/>
          <p:nvPr/>
        </p:nvSpPr>
        <p:spPr>
          <a:xfrm>
            <a:off x="3067026" y="6036777"/>
            <a:ext cx="1160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^ Desktop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276B29-24B2-B64C-856C-35F25FE76034}"/>
              </a:ext>
            </a:extLst>
          </p:cNvPr>
          <p:cNvSpPr txBox="1"/>
          <p:nvPr/>
        </p:nvSpPr>
        <p:spPr>
          <a:xfrm>
            <a:off x="9560200" y="6042955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^Mobile</a:t>
            </a:r>
          </a:p>
        </p:txBody>
      </p:sp>
    </p:spTree>
    <p:extLst>
      <p:ext uri="{BB962C8B-B14F-4D97-AF65-F5344CB8AC3E}">
        <p14:creationId xmlns:p14="http://schemas.microsoft.com/office/powerpoint/2010/main" val="821736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CF84C-56E1-8440-8E13-CDC64C67D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Lead/Developer: Jacob Moore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0C476C-62F5-E242-80DE-5FAFB6A420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513" y="4211258"/>
            <a:ext cx="6413500" cy="23368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7F3DD7-F49F-584F-BB46-8F0B3B273B0A}"/>
              </a:ext>
            </a:extLst>
          </p:cNvPr>
          <p:cNvSpPr txBox="1"/>
          <p:nvPr/>
        </p:nvSpPr>
        <p:spPr>
          <a:xfrm>
            <a:off x="1585913" y="2171700"/>
            <a:ext cx="60293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Task: </a:t>
            </a:r>
            <a:br>
              <a:rPr lang="en-US" dirty="0"/>
            </a:br>
            <a:r>
              <a:rPr lang="en-US" dirty="0"/>
              <a:t>1. Set up webserver to host our website (Heroku)</a:t>
            </a:r>
            <a:br>
              <a:rPr lang="en-US" dirty="0"/>
            </a:br>
            <a:r>
              <a:rPr lang="en-US" dirty="0"/>
              <a:t>2. Integrate a database using PHP (Set up in Heroku)</a:t>
            </a:r>
            <a:br>
              <a:rPr lang="en-US" dirty="0"/>
            </a:br>
            <a:r>
              <a:rPr lang="en-US" dirty="0"/>
              <a:t>3. Delegate activities for team to complete this week</a:t>
            </a:r>
          </a:p>
          <a:p>
            <a:r>
              <a:rPr lang="en-US" dirty="0"/>
              <a:t>    (Using 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B3DA288-CF0C-2847-99A4-886B4F16B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682" y="1542536"/>
            <a:ext cx="5115278" cy="31437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633B98-E555-1B44-837F-4B01FE1A1A54}"/>
              </a:ext>
            </a:extLst>
          </p:cNvPr>
          <p:cNvSpPr txBox="1"/>
          <p:nvPr/>
        </p:nvSpPr>
        <p:spPr>
          <a:xfrm>
            <a:off x="8738308" y="4782066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^Web server interface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015E69-032A-FD42-BE75-8D168097285B}"/>
              </a:ext>
            </a:extLst>
          </p:cNvPr>
          <p:cNvSpPr txBox="1"/>
          <p:nvPr/>
        </p:nvSpPr>
        <p:spPr>
          <a:xfrm>
            <a:off x="6678013" y="6172200"/>
            <a:ext cx="2630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&lt;&lt; Tasks to be delegated</a:t>
            </a:r>
          </a:p>
        </p:txBody>
      </p:sp>
    </p:spTree>
    <p:extLst>
      <p:ext uri="{BB962C8B-B14F-4D97-AF65-F5344CB8AC3E}">
        <p14:creationId xmlns:p14="http://schemas.microsoft.com/office/powerpoint/2010/main" val="1409812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B56F1-6918-DB4B-A9C3-59592D780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Tester/Developer: Zack Sprague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E54627D-37DF-C84B-A8C2-6626E8B3F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2900" y="1900237"/>
            <a:ext cx="5588000" cy="41910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E5B985-EF59-2248-BE34-DA55D3AD9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237" y="1614476"/>
            <a:ext cx="6495637" cy="1114448"/>
          </a:xfrm>
          <a:prstGeom prst="rect">
            <a:avLst/>
          </a:prstGeom>
        </p:spPr>
      </p:pic>
      <p:sp>
        <p:nvSpPr>
          <p:cNvPr id="12" name="Up Arrow 11">
            <a:extLst>
              <a:ext uri="{FF2B5EF4-FFF2-40B4-BE49-F238E27FC236}">
                <a16:creationId xmlns:a16="http://schemas.microsoft.com/office/drawing/2014/main" id="{AE28C0A2-E0A4-534B-8992-F982E057F1A7}"/>
              </a:ext>
            </a:extLst>
          </p:cNvPr>
          <p:cNvSpPr/>
          <p:nvPr/>
        </p:nvSpPr>
        <p:spPr>
          <a:xfrm>
            <a:off x="8881514" y="2356759"/>
            <a:ext cx="534629" cy="13552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13D787-8ADE-6349-91BF-311D6E1F9E80}"/>
              </a:ext>
            </a:extLst>
          </p:cNvPr>
          <p:cNvSpPr txBox="1"/>
          <p:nvPr/>
        </p:nvSpPr>
        <p:spPr>
          <a:xfrm>
            <a:off x="7571009" y="4874192"/>
            <a:ext cx="3883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Task: Implemented users in database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D564B0-1A10-424E-AFCE-68CADF2E8448}"/>
              </a:ext>
            </a:extLst>
          </p:cNvPr>
          <p:cNvSpPr txBox="1"/>
          <p:nvPr/>
        </p:nvSpPr>
        <p:spPr>
          <a:xfrm>
            <a:off x="7868489" y="3712029"/>
            <a:ext cx="3104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Generates a list of our users </a:t>
            </a:r>
          </a:p>
          <a:p>
            <a:r>
              <a:rPr lang="en-US" dirty="0"/>
              <a:t>from the database</a:t>
            </a:r>
          </a:p>
        </p:txBody>
      </p:sp>
    </p:spTree>
    <p:extLst>
      <p:ext uri="{BB962C8B-B14F-4D97-AF65-F5344CB8AC3E}">
        <p14:creationId xmlns:p14="http://schemas.microsoft.com/office/powerpoint/2010/main" val="1210249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B56F1-6918-DB4B-A9C3-59592D780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Tester/Developer: James Craig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A40AFD-9C16-5A4C-AA64-5F4B79D67E82}"/>
              </a:ext>
            </a:extLst>
          </p:cNvPr>
          <p:cNvSpPr txBox="1"/>
          <p:nvPr/>
        </p:nvSpPr>
        <p:spPr>
          <a:xfrm>
            <a:off x="1539945" y="1704883"/>
            <a:ext cx="940065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we first started, a lot of the links on the navigation bar were not working.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My goal for this sprint was to get the navigation bar operational.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this sprint, we had to create the pages that we are going to use for the navigation.  </a:t>
            </a:r>
          </a:p>
          <a:p>
            <a:r>
              <a:rPr lang="en-US" dirty="0"/>
              <a:t>     Then add the code to make them work.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Possible goal for next sprint is to figure out how to get the navbar to work for mobile devices.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342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B56F1-6918-DB4B-A9C3-59592D780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Tester/Developer: James Craig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A40AFD-9C16-5A4C-AA64-5F4B79D67E82}"/>
              </a:ext>
            </a:extLst>
          </p:cNvPr>
          <p:cNvSpPr txBox="1"/>
          <p:nvPr/>
        </p:nvSpPr>
        <p:spPr>
          <a:xfrm>
            <a:off x="1539945" y="1704883"/>
            <a:ext cx="940065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we first started, the links were not working.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goal for this sprint was to get the navigation bar operational.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this sprint, we had to create the pages that we are going to use for the navigation.  </a:t>
            </a:r>
          </a:p>
          <a:p>
            <a:r>
              <a:rPr lang="en-US" dirty="0"/>
              <a:t>     Then add the code to make them work.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Possible goal for next sprint is to figure out how to get the navbar to work for mobile devices.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D1CB19-B80B-224A-B8DD-1BB32FBFA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6" y="0"/>
            <a:ext cx="121394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78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B56F1-6918-DB4B-A9C3-59592D780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SCM Manager/Developer: Chris Wells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591DF-1C1D-9F4F-A1EE-65CC951BB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52" y="1898307"/>
            <a:ext cx="11567296" cy="23894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AFC502-9652-3E46-A7FF-E0CFBBF2D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882" y="4530587"/>
            <a:ext cx="8286235" cy="1641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82F768-C195-A648-B61B-FBA3CFD28FB3}"/>
              </a:ext>
            </a:extLst>
          </p:cNvPr>
          <p:cNvSpPr txBox="1"/>
          <p:nvPr/>
        </p:nvSpPr>
        <p:spPr>
          <a:xfrm>
            <a:off x="5088537" y="1428750"/>
            <a:ext cx="2916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1: Search functionality</a:t>
            </a:r>
          </a:p>
        </p:txBody>
      </p:sp>
    </p:spTree>
    <p:extLst>
      <p:ext uri="{BB962C8B-B14F-4D97-AF65-F5344CB8AC3E}">
        <p14:creationId xmlns:p14="http://schemas.microsoft.com/office/powerpoint/2010/main" val="986268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B56F1-6918-DB4B-A9C3-59592D780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SCM Manager/Developer: Chris Wells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F12DFA2-4976-3D44-8E1D-D62C0F3A1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4021" y="2171700"/>
            <a:ext cx="9601200" cy="338605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2D6E89-36D7-5C40-9668-11A78BF88377}"/>
              </a:ext>
            </a:extLst>
          </p:cNvPr>
          <p:cNvSpPr txBox="1"/>
          <p:nvPr/>
        </p:nvSpPr>
        <p:spPr>
          <a:xfrm>
            <a:off x="4919890" y="1802368"/>
            <a:ext cx="6717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2: Develop static pages (The pages our navigation bar links to)</a:t>
            </a:r>
          </a:p>
        </p:txBody>
      </p:sp>
    </p:spTree>
    <p:extLst>
      <p:ext uri="{BB962C8B-B14F-4D97-AF65-F5344CB8AC3E}">
        <p14:creationId xmlns:p14="http://schemas.microsoft.com/office/powerpoint/2010/main" val="4275808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B56F1-6918-DB4B-A9C3-59592D780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Manager/Developer: </a:t>
            </a:r>
            <a:br>
              <a:rPr lang="en-US" dirty="0"/>
            </a:br>
            <a:r>
              <a:rPr lang="en-US" dirty="0"/>
              <a:t>Josh McGuire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011F5F-E239-F64C-88CD-193484631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780" y="1996778"/>
            <a:ext cx="7910440" cy="452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84941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148</Words>
  <Application>Microsoft Macintosh PowerPoint</Application>
  <PresentationFormat>Widescreen</PresentationFormat>
  <Paragraphs>31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Franklin Gothic Book</vt:lpstr>
      <vt:lpstr>Crop</vt:lpstr>
      <vt:lpstr>CSC 439 Sprint Week 1</vt:lpstr>
      <vt:lpstr>Book Inventory Website</vt:lpstr>
      <vt:lpstr>Team Lead/Developer: Jacob Moore</vt:lpstr>
      <vt:lpstr>Tester/Developer: Zack Sprague</vt:lpstr>
      <vt:lpstr>Tester/Developer: James Craig</vt:lpstr>
      <vt:lpstr>Tester/Developer: James Craig</vt:lpstr>
      <vt:lpstr>SCM Manager/Developer: Chris Wells</vt:lpstr>
      <vt:lpstr>SCM Manager/Developer: Chris Wells</vt:lpstr>
      <vt:lpstr>Configuration Manager/Developer:  Josh McGuire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 439 Sprint Week 1</dc:title>
  <dc:creator>Jacob Moore</dc:creator>
  <cp:lastModifiedBy>Jacob Moore</cp:lastModifiedBy>
  <cp:revision>8</cp:revision>
  <dcterms:created xsi:type="dcterms:W3CDTF">2019-09-10T04:45:44Z</dcterms:created>
  <dcterms:modified xsi:type="dcterms:W3CDTF">2019-09-16T18:09:46Z</dcterms:modified>
</cp:coreProperties>
</file>